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8"/>
    <a:srgbClr val="BCBEC0"/>
    <a:srgbClr val="A7A9AC"/>
    <a:srgbClr val="939598"/>
    <a:srgbClr val="808285"/>
    <a:srgbClr val="58595B"/>
    <a:srgbClr val="414042"/>
    <a:srgbClr val="FAEFD5"/>
    <a:srgbClr val="F8DEAB"/>
    <a:srgbClr val="FCC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3" autoAdjust="0"/>
    <p:restoredTop sz="94963"/>
  </p:normalViewPr>
  <p:slideViewPr>
    <p:cSldViewPr snapToGrid="0">
      <p:cViewPr varScale="1">
        <p:scale>
          <a:sx n="99" d="100"/>
          <a:sy n="99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6F-49AB-82B1-EC6B5D59BC2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F-49AB-82B1-EC6B5D59BC2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6F-49AB-82B1-EC6B5D59BC2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F-49AB-82B1-EC6B5D59BC2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6F-49AB-82B1-EC6B5D59BC2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F-49AB-82B1-EC6B5D59BC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Education</c:v>
                </c:pt>
                <c:pt idx="1">
                  <c:v>Manufacturing</c:v>
                </c:pt>
                <c:pt idx="2">
                  <c:v>Professional Services</c:v>
                </c:pt>
                <c:pt idx="3">
                  <c:v>Government</c:v>
                </c:pt>
                <c:pt idx="4">
                  <c:v>Financial Services</c:v>
                </c:pt>
                <c:pt idx="5">
                  <c:v>Healthcare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0.18099999999999999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0.14899999999999999</c:v>
                </c:pt>
                <c:pt idx="4">
                  <c:v>0.23300000000000001</c:v>
                </c:pt>
                <c:pt idx="5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A-0F4A-8783-D86C681377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0791296"/>
        <c:axId val="1492304080"/>
      </c:barChart>
      <c:catAx>
        <c:axId val="18007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304080"/>
        <c:crosses val="autoZero"/>
        <c:auto val="1"/>
        <c:lblAlgn val="ctr"/>
        <c:lblOffset val="100"/>
        <c:noMultiLvlLbl val="0"/>
      </c:catAx>
      <c:valAx>
        <c:axId val="149230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7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43328-771D-4E5F-93FF-4C44BDBABDE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39179-6281-49A6-8EDB-A01FD018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ECEF-FBBE-4C47-9E8E-3B95D7971F4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B8C1-0059-4F5A-B81F-791148F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81138" y="681038"/>
            <a:ext cx="2324100" cy="709612"/>
          </a:xfrm>
          <a:prstGeom prst="rect">
            <a:avLst/>
          </a:prstGeom>
          <a:solidFill>
            <a:srgbClr val="425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838" y="-138112"/>
            <a:ext cx="24384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7820"/>
            <a:ext cx="8302580" cy="1856865"/>
          </a:xfrm>
        </p:spPr>
        <p:txBody>
          <a:bodyPr anchor="b"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3841"/>
            <a:ext cx="8302580" cy="480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6114" y="4606141"/>
            <a:ext cx="209046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A40F3-E26F-4582-AC06-BEEBC2FD2517}" type="datetimeFigureOut">
              <a:rPr lang="en-US" smtClean="0"/>
              <a:pPr/>
              <a:t>11/10/2022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7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192256" cy="649224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25CC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801368"/>
            <a:ext cx="11192256" cy="437997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i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192256" cy="649224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25CC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5" y="1801368"/>
            <a:ext cx="11194167" cy="437997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10896" y="1143000"/>
            <a:ext cx="11192256" cy="457882"/>
          </a:xfrm>
        </p:spPr>
        <p:txBody>
          <a:bodyPr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3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phic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1248" y="1087505"/>
            <a:ext cx="8520752" cy="577049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245" y="1083344"/>
            <a:ext cx="4269241" cy="2066256"/>
          </a:xfrm>
        </p:spPr>
        <p:txBody>
          <a:bodyPr anchor="b">
            <a:noAutofit/>
          </a:bodyPr>
          <a:lstStyle>
            <a:lvl1pPr>
              <a:defRPr sz="5000" baseline="0">
                <a:solidFill>
                  <a:srgbClr val="425CC7"/>
                </a:solidFill>
              </a:defRPr>
            </a:lvl1pPr>
          </a:lstStyle>
          <a:p>
            <a:r>
              <a:rPr lang="en-US" dirty="0"/>
              <a:t>Sub title text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245" y="3587058"/>
            <a:ext cx="3932237" cy="196464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7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phic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245" y="1261676"/>
            <a:ext cx="5677126" cy="448271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245" y="401172"/>
            <a:ext cx="4269241" cy="513227"/>
          </a:xfrm>
        </p:spPr>
        <p:txBody>
          <a:bodyPr anchor="b">
            <a:noAutofit/>
          </a:bodyPr>
          <a:lstStyle>
            <a:lvl1pPr>
              <a:defRPr sz="3500" baseline="0">
                <a:solidFill>
                  <a:srgbClr val="425CC7"/>
                </a:solidFill>
              </a:defRPr>
            </a:lvl1pPr>
          </a:lstStyle>
          <a:p>
            <a:r>
              <a:rPr lang="en-US" dirty="0"/>
              <a:t>Subheading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5845" y="1256448"/>
            <a:ext cx="3964441" cy="1922181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0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245" y="1261676"/>
            <a:ext cx="5749698" cy="392750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245" y="401172"/>
            <a:ext cx="4269241" cy="513227"/>
          </a:xfrm>
        </p:spPr>
        <p:txBody>
          <a:bodyPr anchor="b">
            <a:noAutofit/>
          </a:bodyPr>
          <a:lstStyle>
            <a:lvl1pPr>
              <a:defRPr sz="3500" baseline="0">
                <a:solidFill>
                  <a:srgbClr val="425CC7"/>
                </a:solidFill>
              </a:defRPr>
            </a:lvl1pPr>
          </a:lstStyle>
          <a:p>
            <a:r>
              <a:rPr lang="en-US" dirty="0"/>
              <a:t>Subheading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216" y="1261677"/>
            <a:ext cx="3964441" cy="541366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/>
          </p:nvPr>
        </p:nvSpPr>
        <p:spPr>
          <a:xfrm>
            <a:off x="6355215" y="2225445"/>
            <a:ext cx="5132740" cy="336398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85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0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0F3-E26F-4582-AC06-BEEBC2FD251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7CFC6-C613-4D45-BFC1-F76E44DF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0F3-E26F-4582-AC06-BEEBC2FD251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7CFC6-C613-4D45-BFC1-F76E44DF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81506" y="1255939"/>
            <a:ext cx="9036437" cy="2234236"/>
          </a:xfrm>
        </p:spPr>
        <p:txBody>
          <a:bodyPr>
            <a:noAutofit/>
          </a:bodyPr>
          <a:lstStyle>
            <a:lvl1pPr>
              <a:defRPr sz="5000" baseline="0">
                <a:solidFill>
                  <a:srgbClr val="425CC7"/>
                </a:solidFill>
              </a:defRPr>
            </a:lvl1pPr>
          </a:lstStyle>
          <a:p>
            <a:r>
              <a:rPr lang="en-US" dirty="0"/>
              <a:t>Title text 1</a:t>
            </a:r>
            <a:br>
              <a:rPr lang="en-US" dirty="0"/>
            </a:br>
            <a:r>
              <a:rPr lang="en-US" dirty="0"/>
              <a:t>Arial 60pt.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507" y="3683357"/>
            <a:ext cx="5410200" cy="1441360"/>
          </a:xfrm>
        </p:spPr>
        <p:txBody>
          <a:bodyPr>
            <a:normAutofit/>
          </a:bodyPr>
          <a:lstStyle>
            <a:lvl1pPr marL="0" indent="0">
              <a:buNone/>
              <a:defRPr sz="2500" b="0"/>
            </a:lvl1pPr>
            <a:lvl2pPr marL="457200" indent="0">
              <a:buNone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118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9578" y="1060164"/>
            <a:ext cx="7962827" cy="2234236"/>
          </a:xfrm>
        </p:spPr>
        <p:txBody>
          <a:bodyPr>
            <a:noAutofit/>
          </a:bodyPr>
          <a:lstStyle>
            <a:lvl1pPr>
              <a:defRPr sz="6000">
                <a:solidFill>
                  <a:srgbClr val="425CC7"/>
                </a:solidFill>
              </a:defRPr>
            </a:lvl1pPr>
          </a:lstStyle>
          <a:p>
            <a:r>
              <a:rPr lang="en-US" dirty="0"/>
              <a:t>Title text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577" y="3487582"/>
            <a:ext cx="5219627" cy="3463030"/>
          </a:xfrm>
        </p:spPr>
        <p:txBody>
          <a:bodyPr>
            <a:normAutofit/>
          </a:bodyPr>
          <a:lstStyle>
            <a:lvl1pPr marL="0" indent="0">
              <a:buNone/>
              <a:defRPr sz="2500" b="0"/>
            </a:lvl1pPr>
            <a:lvl2pPr marL="457200" indent="0">
              <a:buNone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01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4564" y="1579496"/>
            <a:ext cx="7962827" cy="2234236"/>
          </a:xfrm>
        </p:spPr>
        <p:txBody>
          <a:bodyPr>
            <a:noAutofit/>
          </a:bodyPr>
          <a:lstStyle>
            <a:lvl1pPr>
              <a:defRPr sz="5000">
                <a:solidFill>
                  <a:srgbClr val="425CC7"/>
                </a:solidFill>
              </a:defRPr>
            </a:lvl1pPr>
          </a:lstStyle>
          <a:p>
            <a:r>
              <a:rPr lang="en-US" dirty="0"/>
              <a:t>Click to edit Master title style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565" y="4006914"/>
            <a:ext cx="5410200" cy="1441360"/>
          </a:xfrm>
        </p:spPr>
        <p:txBody>
          <a:bodyPr>
            <a:normAutofit/>
          </a:bodyPr>
          <a:lstStyle>
            <a:lvl1pPr marL="0" indent="0">
              <a:buNone/>
              <a:defRPr sz="2500" b="0"/>
            </a:lvl1pPr>
            <a:lvl2pPr marL="457200" indent="0">
              <a:buNone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23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36" y="679225"/>
            <a:ext cx="9219182" cy="1965502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935" y="2879010"/>
            <a:ext cx="92171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7CFC6-C613-4D45-BFC1-F76E44DF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679225"/>
            <a:ext cx="8760534" cy="1965502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96" y="2879010"/>
            <a:ext cx="87605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fld id="{9077CFC6-C613-4D45-BFC1-F76E44DFB2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6"/>
            <a:ext cx="11192256" cy="652306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25CC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38" y="1801504"/>
            <a:ext cx="5477300" cy="437545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14114" y="1801504"/>
            <a:ext cx="5477300" cy="437545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71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760"/>
            <a:ext cx="11192256" cy="649224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25CC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192256" cy="649224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310896" y="1143000"/>
            <a:ext cx="11192256" cy="457200"/>
          </a:xfrm>
        </p:spPr>
        <p:txBody>
          <a:bodyPr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6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895" y="365125"/>
            <a:ext cx="11192256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95" y="1801368"/>
            <a:ext cx="111922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73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40F3-E26F-4582-AC06-BEEBC2FD251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77134" y="6400412"/>
            <a:ext cx="127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80D7C5-C588-48BB-AA14-21B579F6C8CB}" type="slidenum">
              <a:rPr lang="en-US" sz="1200" b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12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17805" y="640041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Kiteworks</a:t>
            </a:r>
            <a:r>
              <a:rPr lang="en-US" sz="1200" b="0" baseline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2022. All rights reserved.</a:t>
            </a:r>
            <a:endParaRPr lang="en-US" sz="1200" b="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0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6" r:id="rId6"/>
    <p:sldLayoutId id="2147483652" r:id="rId7"/>
    <p:sldLayoutId id="2147483654" r:id="rId8"/>
    <p:sldLayoutId id="2147483662" r:id="rId9"/>
    <p:sldLayoutId id="2147483669" r:id="rId10"/>
    <p:sldLayoutId id="2147483679" r:id="rId11"/>
    <p:sldLayoutId id="2147483656" r:id="rId12"/>
    <p:sldLayoutId id="2147483664" r:id="rId13"/>
    <p:sldLayoutId id="2147483665" r:id="rId14"/>
    <p:sldLayoutId id="2147483655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425CC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6842DB-1CEC-9B6F-4924-D20B990C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Misdelivery as a Percentage of Data Breaches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808293-C6B8-4AC0-9369-92BE82414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36163"/>
              </p:ext>
            </p:extLst>
          </p:nvPr>
        </p:nvGraphicFramePr>
        <p:xfrm>
          <a:off x="311150" y="1801813"/>
          <a:ext cx="11191875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EA17CC-A654-63CB-B30C-2994AF4DAC90}"/>
              </a:ext>
            </a:extLst>
          </p:cNvPr>
          <p:cNvSpPr txBox="1"/>
          <p:nvPr/>
        </p:nvSpPr>
        <p:spPr>
          <a:xfrm>
            <a:off x="1561472" y="6410138"/>
            <a:ext cx="505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Verizon Data Breach Investigations Report</a:t>
            </a:r>
          </a:p>
        </p:txBody>
      </p:sp>
    </p:spTree>
    <p:extLst>
      <p:ext uri="{BB962C8B-B14F-4D97-AF65-F5344CB8AC3E}">
        <p14:creationId xmlns:p14="http://schemas.microsoft.com/office/powerpoint/2010/main" val="394703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teworks palette">
      <a:dk1>
        <a:srgbClr val="000000"/>
      </a:dk1>
      <a:lt1>
        <a:srgbClr val="FFFFFF"/>
      </a:lt1>
      <a:dk2>
        <a:srgbClr val="425CC7"/>
      </a:dk2>
      <a:lt2>
        <a:srgbClr val="FFFFFF"/>
      </a:lt2>
      <a:accent1>
        <a:srgbClr val="425CC7"/>
      </a:accent1>
      <a:accent2>
        <a:srgbClr val="F4B223"/>
      </a:accent2>
      <a:accent3>
        <a:srgbClr val="00AF9A"/>
      </a:accent3>
      <a:accent4>
        <a:srgbClr val="F32735"/>
      </a:accent4>
      <a:accent5>
        <a:srgbClr val="111732"/>
      </a:accent5>
      <a:accent6>
        <a:srgbClr val="645DC6"/>
      </a:accent6>
      <a:hlink>
        <a:srgbClr val="FFFFF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15F92D2-2E8B-4F40-9304-FBF887E32D5A}" vid="{61549BCC-FBBE-3E48-B425-1B391EFE1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5548</TotalTime>
  <Words>15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Misdelivery as a Percentage of Data Breaches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Employee Advocacy</dc:title>
  <dc:creator>Kendall Barnes</dc:creator>
  <cp:lastModifiedBy>rafael renzon payumo</cp:lastModifiedBy>
  <cp:revision>168</cp:revision>
  <dcterms:created xsi:type="dcterms:W3CDTF">2022-08-12T17:08:17Z</dcterms:created>
  <dcterms:modified xsi:type="dcterms:W3CDTF">2022-11-09T17:15:35Z</dcterms:modified>
</cp:coreProperties>
</file>